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29/01/2024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495300" y="271462"/>
            <a:ext cx="3381375" cy="2628795"/>
            <a:chOff x="495300" y="271462"/>
            <a:chExt cx="3381375" cy="26287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495300" y="2081212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Meiryo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</cp:revision>
  <dcterms:created xsi:type="dcterms:W3CDTF">2024-01-29T19:49:26Z</dcterms:created>
  <dcterms:modified xsi:type="dcterms:W3CDTF">2024-01-29T20:27:48Z</dcterms:modified>
</cp:coreProperties>
</file>